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0A3CF53-9CB4-4F76-A030-ED6279FDA4D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49F561-9488-4554-B7A8-BC8BD84AC4C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mail.sd23.bc.ca/owa/redir.aspx?C=Rjd5zKmKWkOfTBx82dSedv_6eMEQl9AI_13XD7Nuew-IqIHYU2HCTgoeZVD1ELgpc12hEzVrIFM.&amp;URL=http://klo.bonpatron.com/" TargetMode="External"/><Relationship Id="rId2" Type="http://schemas.openxmlformats.org/officeDocument/2006/relationships/hyperlink" Target="http://klo.bonpatron.com/Creat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 PATRON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Comment? </a:t>
            </a:r>
            <a:r>
              <a:rPr lang="en-US" dirty="0" err="1" smtClean="0"/>
              <a:t>Pourquoi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1628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1</a:t>
            </a:r>
            <a:r>
              <a:rPr lang="en-US" sz="3300" dirty="0" smtClean="0">
                <a:effectLst/>
              </a:rPr>
              <a:t>) Create a new account at </a:t>
            </a:r>
            <a:r>
              <a:rPr lang="en-US" sz="3300" dirty="0" smtClean="0">
                <a:effectLst/>
                <a:hlinkClick r:id="rId2"/>
              </a:rPr>
              <a:t>http://klo.bonpatron.com/Create/</a:t>
            </a:r>
            <a:endParaRPr lang="en-US" sz="3300" dirty="0" smtClean="0">
              <a:effectLst/>
            </a:endParaRPr>
          </a:p>
          <a:p>
            <a:pPr marL="0" indent="0">
              <a:buNone/>
            </a:pPr>
            <a:r>
              <a:rPr lang="en-US" sz="3300" dirty="0" smtClean="0">
                <a:effectLst/>
              </a:rPr>
              <a:t/>
            </a:r>
            <a:br>
              <a:rPr lang="en-US" sz="3300" dirty="0" smtClean="0">
                <a:effectLst/>
              </a:rPr>
            </a:br>
            <a:r>
              <a:rPr lang="en-US" sz="3300" dirty="0" smtClean="0">
                <a:effectLst/>
              </a:rPr>
              <a:t>2) When prompted, provide individual account confirmation code received by email (this means you will have to go to your email account to retrieve the confirmatio</a:t>
            </a:r>
            <a:r>
              <a:rPr lang="en-US" sz="3300" dirty="0" smtClean="0"/>
              <a:t>n code)</a:t>
            </a:r>
            <a:endParaRPr lang="en-US" sz="3300" dirty="0" smtClean="0">
              <a:effectLst/>
            </a:endParaRPr>
          </a:p>
          <a:p>
            <a:pPr marL="0" indent="0">
              <a:buNone/>
            </a:pPr>
            <a:r>
              <a:rPr lang="en-US" sz="3300" dirty="0" smtClean="0">
                <a:effectLst/>
              </a:rPr>
              <a:t/>
            </a:r>
            <a:br>
              <a:rPr lang="en-US" sz="3300" dirty="0" smtClean="0">
                <a:effectLst/>
              </a:rPr>
            </a:br>
            <a:r>
              <a:rPr lang="en-US" sz="3300" dirty="0" smtClean="0">
                <a:effectLst/>
              </a:rPr>
              <a:t>3) When prompted, provide group self-registration code: </a:t>
            </a:r>
            <a:r>
              <a:rPr lang="en-US" sz="3300" dirty="0" smtClean="0">
                <a:solidFill>
                  <a:srgbClr val="FF0000"/>
                </a:solidFill>
                <a:effectLst/>
              </a:rPr>
              <a:t>Kelowna</a:t>
            </a:r>
            <a:r>
              <a:rPr lang="en-US" sz="3300" dirty="0" smtClean="0">
                <a:effectLst/>
              </a:rPr>
              <a:t/>
            </a:r>
            <a:br>
              <a:rPr lang="en-US" sz="3300" dirty="0" smtClean="0">
                <a:effectLst/>
              </a:rPr>
            </a:br>
            <a:r>
              <a:rPr lang="en-US" sz="3300" dirty="0" smtClean="0">
                <a:effectLst/>
              </a:rPr>
              <a:t/>
            </a:r>
            <a:br>
              <a:rPr lang="en-US" sz="3300" dirty="0" smtClean="0">
                <a:effectLst/>
              </a:rPr>
            </a:br>
            <a:r>
              <a:rPr lang="en-US" sz="33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Students who already have accounts can skip 1) and 2) and login with their accounts at </a:t>
            </a:r>
            <a:r>
              <a:rPr lang="en-US" sz="3300" dirty="0" smtClean="0">
                <a:solidFill>
                  <a:schemeClr val="accent6">
                    <a:lumMod val="75000"/>
                  </a:schemeClr>
                </a:solidFill>
                <a:effectLst/>
                <a:hlinkClick r:id="rId3"/>
              </a:rPr>
              <a:t>http://klo.bonpatron.com/</a:t>
            </a:r>
            <a:r>
              <a:rPr lang="en-US" sz="33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and then provide the group self-registration code (Kelowna).</a:t>
            </a:r>
            <a:br>
              <a:rPr lang="en-US" sz="33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en-US" sz="3300" dirty="0" smtClean="0">
                <a:effectLst/>
              </a:rPr>
              <a:t/>
            </a:r>
            <a:br>
              <a:rPr lang="en-US" sz="3300" dirty="0" smtClean="0">
                <a:effectLst/>
              </a:rPr>
            </a:br>
            <a:r>
              <a:rPr lang="en-US" sz="3300" dirty="0" smtClean="0">
                <a:effectLst/>
              </a:rPr>
              <a:t>Use your special URL </a:t>
            </a:r>
            <a:r>
              <a:rPr lang="en-US" sz="3300" dirty="0" smtClean="0">
                <a:effectLst/>
                <a:hlinkClick r:id="rId3"/>
              </a:rPr>
              <a:t>http://klo.bonpatron.com/</a:t>
            </a:r>
            <a:r>
              <a:rPr lang="en-US" sz="3300" dirty="0" smtClean="0">
                <a:effectLst/>
              </a:rPr>
              <a:t/>
            </a:r>
            <a:br>
              <a:rPr lang="en-US" sz="3300" dirty="0" smtClean="0">
                <a:effectLst/>
              </a:rPr>
            </a:br>
            <a:r>
              <a:rPr lang="en-US" sz="3300" dirty="0" smtClean="0">
                <a:effectLst/>
              </a:rPr>
              <a:t/>
            </a:r>
            <a:br>
              <a:rPr lang="en-US" sz="3300" dirty="0" smtClean="0">
                <a:effectLst/>
              </a:rPr>
            </a:b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Comment?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6096000" cy="3657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/>
              <a:t>V</a:t>
            </a:r>
            <a:r>
              <a:rPr lang="en-US" b="1" dirty="0" err="1" smtClean="0">
                <a:latin typeface="Calibri"/>
              </a:rPr>
              <a:t>é</a:t>
            </a:r>
            <a:r>
              <a:rPr lang="en-US" b="1" dirty="0" err="1" smtClean="0"/>
              <a:t>rifier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V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é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rifie</a:t>
            </a:r>
            <a:r>
              <a:rPr lang="en-US" dirty="0" smtClean="0">
                <a:sym typeface="Wingdings" pitchFamily="2" charset="2"/>
              </a:rPr>
              <a:t>!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 Il </a:t>
            </a:r>
            <a:r>
              <a:rPr lang="en-US" dirty="0" err="1" smtClean="0">
                <a:sym typeface="Wingdings" pitchFamily="2" charset="2"/>
              </a:rPr>
              <a:t>est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olidFill>
                  <a:srgbClr val="00B050"/>
                </a:solidFill>
                <a:sym typeface="Wingdings" pitchFamily="2" charset="2"/>
              </a:rPr>
              <a:t>possible </a:t>
            </a:r>
            <a:r>
              <a:rPr lang="en-US" dirty="0" err="1" smtClean="0">
                <a:sym typeface="Wingdings" pitchFamily="2" charset="2"/>
              </a:rPr>
              <a:t>qu’il</a:t>
            </a:r>
            <a:r>
              <a:rPr lang="en-US" dirty="0" smtClean="0">
                <a:sym typeface="Wingdings" pitchFamily="2" charset="2"/>
              </a:rPr>
              <a:t> y a </a:t>
            </a:r>
            <a:r>
              <a:rPr lang="en-US" dirty="0" err="1" smtClean="0">
                <a:sym typeface="Wingdings" pitchFamily="2" charset="2"/>
              </a:rPr>
              <a:t>une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probl</a:t>
            </a:r>
            <a:r>
              <a:rPr lang="en-US" dirty="0" err="1" smtClean="0">
                <a:latin typeface="Calibri"/>
                <a:sym typeface="Wingdings" pitchFamily="2" charset="2"/>
              </a:rPr>
              <a:t>è</a:t>
            </a:r>
            <a:r>
              <a:rPr lang="en-US" dirty="0" err="1" smtClean="0">
                <a:sym typeface="Wingdings" pitchFamily="2" charset="2"/>
              </a:rPr>
              <a:t>me</a:t>
            </a:r>
            <a:r>
              <a:rPr lang="en-US" dirty="0" smtClean="0">
                <a:sym typeface="Wingdings" pitchFamily="2" charset="2"/>
              </a:rPr>
              <a:t>…</a:t>
            </a:r>
          </a:p>
          <a:p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ym typeface="Wingdings" pitchFamily="2" charset="2"/>
              </a:rPr>
              <a:t>Modifier</a:t>
            </a:r>
            <a:r>
              <a:rPr lang="en-US" dirty="0" smtClean="0">
                <a:sym typeface="Wingdings" pitchFamily="2" charset="2"/>
              </a:rPr>
              <a:t>  Il y a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probl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è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</a:t>
            </a:r>
            <a:r>
              <a:rPr lang="en-US" dirty="0" smtClean="0">
                <a:sym typeface="Wingdings" pitchFamily="2" charset="2"/>
              </a:rPr>
              <a:t>!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Il </a:t>
            </a:r>
            <a:r>
              <a:rPr lang="en-US" dirty="0" err="1" smtClean="0">
                <a:sym typeface="Wingdings" pitchFamily="2" charset="2"/>
              </a:rPr>
              <a:t>est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  <a:sym typeface="Wingdings" pitchFamily="2" charset="2"/>
              </a:rPr>
              <a:t>n</a:t>
            </a:r>
            <a:r>
              <a:rPr lang="en-US" i="1" dirty="0" err="1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é</a:t>
            </a:r>
            <a:r>
              <a:rPr lang="en-US" i="1" dirty="0" err="1" smtClean="0">
                <a:solidFill>
                  <a:srgbClr val="00B050"/>
                </a:solidFill>
                <a:sym typeface="Wingdings" pitchFamily="2" charset="2"/>
              </a:rPr>
              <a:t>cessaire</a:t>
            </a:r>
            <a:r>
              <a:rPr lang="en-US" dirty="0" smtClean="0">
                <a:sym typeface="Wingdings" pitchFamily="2" charset="2"/>
              </a:rPr>
              <a:t> de faire des </a:t>
            </a:r>
            <a:r>
              <a:rPr lang="en-US" dirty="0" err="1" smtClean="0">
                <a:sym typeface="Wingdings" pitchFamily="2" charset="2"/>
              </a:rPr>
              <a:t>changements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GRAMMAIRE VS. ORTHOGRAPHE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43800" cy="914400"/>
          </a:xfrm>
        </p:spPr>
        <p:txBody>
          <a:bodyPr/>
          <a:lstStyle/>
          <a:p>
            <a:pPr algn="ctr"/>
            <a:r>
              <a:rPr lang="en-US" dirty="0" err="1" smtClean="0"/>
              <a:t>V</a:t>
            </a:r>
            <a:r>
              <a:rPr lang="en-US" dirty="0" err="1" smtClean="0">
                <a:latin typeface="Calibri"/>
              </a:rPr>
              <a:t>é</a:t>
            </a:r>
            <a:r>
              <a:rPr lang="en-US" dirty="0" err="1" smtClean="0"/>
              <a:t>rifier</a:t>
            </a:r>
            <a:r>
              <a:rPr lang="en-US" dirty="0" smtClean="0"/>
              <a:t>/modifier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8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371600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Les </a:t>
            </a:r>
            <a:r>
              <a:rPr lang="en-US" dirty="0" err="1" smtClean="0"/>
              <a:t>plaines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err="1" smtClean="0">
                <a:latin typeface="Palatino Linotype"/>
              </a:rPr>
              <a:t>érieurs</a:t>
            </a:r>
            <a:r>
              <a:rPr lang="en-US" dirty="0" smtClean="0">
                <a:latin typeface="Palatino Linotype"/>
              </a:rPr>
              <a:t> ne </a:t>
            </a:r>
            <a:r>
              <a:rPr lang="en-US" dirty="0" err="1" smtClean="0">
                <a:latin typeface="Palatino Linotype"/>
              </a:rPr>
              <a:t>sont</a:t>
            </a:r>
            <a:r>
              <a:rPr lang="en-US" dirty="0" smtClean="0">
                <a:latin typeface="Palatino Linotype"/>
              </a:rPr>
              <a:t> pas </a:t>
            </a:r>
            <a:r>
              <a:rPr lang="en-US" dirty="0" err="1" smtClean="0">
                <a:latin typeface="Palatino Linotype"/>
              </a:rPr>
              <a:t>entièrement</a:t>
            </a:r>
            <a:r>
              <a:rPr lang="en-US" dirty="0" smtClean="0">
                <a:latin typeface="Palatino Linotype"/>
              </a:rPr>
              <a:t> </a:t>
            </a:r>
            <a:r>
              <a:rPr lang="en-US" dirty="0" err="1" smtClean="0">
                <a:latin typeface="Palatino Linotype"/>
              </a:rPr>
              <a:t>plâte</a:t>
            </a:r>
            <a:r>
              <a:rPr lang="en-US" dirty="0" smtClean="0">
                <a:latin typeface="Palatino Linotype"/>
              </a:rPr>
              <a:t> du Manitoba à </a:t>
            </a:r>
            <a:r>
              <a:rPr lang="en-US" dirty="0" err="1" smtClean="0">
                <a:latin typeface="Palatino Linotype"/>
              </a:rPr>
              <a:t>l’Alberta</a:t>
            </a:r>
            <a:r>
              <a:rPr lang="en-US" dirty="0" smtClean="0">
                <a:latin typeface="Palatino Linotype"/>
              </a:rPr>
              <a:t>.  Elle </a:t>
            </a:r>
            <a:r>
              <a:rPr lang="en-US" dirty="0" err="1" smtClean="0">
                <a:latin typeface="Palatino Linotype"/>
              </a:rPr>
              <a:t>s’élève</a:t>
            </a:r>
            <a:r>
              <a:rPr lang="en-US" dirty="0" smtClean="0">
                <a:latin typeface="Palatino Linotype"/>
              </a:rPr>
              <a:t> de </a:t>
            </a:r>
            <a:r>
              <a:rPr lang="en-US" dirty="0" err="1" smtClean="0">
                <a:latin typeface="Palatino Linotype"/>
              </a:rPr>
              <a:t>plusieurs</a:t>
            </a:r>
            <a:r>
              <a:rPr lang="en-US" dirty="0" smtClean="0">
                <a:latin typeface="Palatino Linotype"/>
              </a:rPr>
              <a:t> </a:t>
            </a:r>
            <a:r>
              <a:rPr lang="en-US" dirty="0" err="1" smtClean="0">
                <a:latin typeface="Palatino Linotype"/>
              </a:rPr>
              <a:t>centaines</a:t>
            </a:r>
            <a:r>
              <a:rPr lang="en-US" dirty="0" smtClean="0">
                <a:latin typeface="Palatino Linotype"/>
              </a:rPr>
              <a:t> de </a:t>
            </a:r>
            <a:r>
              <a:rPr lang="en-US" dirty="0" err="1" smtClean="0">
                <a:latin typeface="Palatino Linotype"/>
              </a:rPr>
              <a:t>mètre</a:t>
            </a:r>
            <a:r>
              <a:rPr lang="en-US" dirty="0" smtClean="0">
                <a:latin typeface="Palatino Linotype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543800" cy="914400"/>
          </a:xfrm>
        </p:spPr>
        <p:txBody>
          <a:bodyPr/>
          <a:lstStyle/>
          <a:p>
            <a:pPr algn="ctr"/>
            <a:r>
              <a:rPr lang="en-US" dirty="0" err="1" smtClean="0"/>
              <a:t>Exemple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366</TotalTime>
  <Words>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BON PATRON</vt:lpstr>
      <vt:lpstr>Comment?</vt:lpstr>
      <vt:lpstr>Vérifier/modifier</vt:lpstr>
      <vt:lpstr>Exemple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 PATRON</dc:title>
  <dc:creator>teacher</dc:creator>
  <cp:lastModifiedBy>teacher</cp:lastModifiedBy>
  <cp:revision>11</cp:revision>
  <dcterms:created xsi:type="dcterms:W3CDTF">2013-10-08T17:56:33Z</dcterms:created>
  <dcterms:modified xsi:type="dcterms:W3CDTF">2013-10-21T20:58:46Z</dcterms:modified>
</cp:coreProperties>
</file>